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9" roundtripDataSignature="AMtx7mh022rVCIpHm0L+/oA2BGTkioL66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C55D084-95B0-41DB-9808-9796A36989AD}">
  <a:tblStyle styleId="{4C55D084-95B0-41DB-9808-9796A36989A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8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8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gea05a83ed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gea05a83edd_0_0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{4C55D084-95B0-41DB-9808-9796A36989AD}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A Barrel a Day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A Barrel a Day is a 23 round, 115 point Comstock long course. There are 10 </a:t>
                      </a:r>
                      <a:r>
                        <a:rPr lang="en-US" sz="1100" u="none" cap="none" strike="noStrike">
                          <a:solidFill>
                            <a:schemeClr val="dk1"/>
                          </a:solidFill>
                        </a:rPr>
                        <a:t>USPSA</a:t>
                      </a:r>
                      <a:r>
                        <a:rPr lang="en-US" sz="1100" u="none" cap="none" strike="noStrike"/>
                        <a:t> targets and 3 steel targets.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Handgun start position is handgun unloaded, lying flat and unsupported on barrel. Hands must be touching the X’s on the front walls.</a:t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PCC start position is </a:t>
                      </a:r>
                      <a:r>
                        <a:rPr lang="en-US" sz="1100" u="none" cap="none" strike="noStrike">
                          <a:solidFill>
                            <a:schemeClr val="dk1"/>
                          </a:solidFill>
                        </a:rPr>
                        <a:t>PCC unloaded, lying flat and unsupported on barrel. Hands must be touching the X’s on the front walls.</a:t>
                      </a:r>
                      <a:endParaRPr sz="11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targets as visible from within the shooting area.</a:t>
                      </a:r>
                      <a:endParaRPr b="1"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{4C55D084-95B0-41DB-9808-9796A36989AD}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</a:t>
                      </a:r>
                      <a:r>
                        <a:rPr b="1" lang="en-US" sz="2000" u="none" cap="none" strike="noStrike"/>
                        <a:t>e 3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 u="none" cap="none" strike="noStrike"/>
                        <a:t>A Barrel a Day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</a:t>
                      </a:r>
                      <a:r>
                        <a:rPr b="1" lang="en-US" sz="1200" u="none" cap="none" strike="noStrike"/>
                        <a:t>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9838" y="2377400"/>
            <a:ext cx="7093627" cy="3990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2002-08-21T12:11:08Z</dcterms:created>
  <dc:creator>Larry J. Eckert</dc:creator>
</cp:coreProperties>
</file>